
<file path=[Content_Types].xml><?xml version="1.0" encoding="utf-8"?>
<Types xmlns="http://schemas.openxmlformats.org/package/2006/content-types">
  <Default Extension="jpeg" ContentType="image/jpeg"/>
  <Default Extension="m4v" ContentType="vide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0" r:id="rId2"/>
    <p:sldId id="277" r:id="rId3"/>
    <p:sldId id="295" r:id="rId4"/>
    <p:sldId id="290" r:id="rId5"/>
    <p:sldId id="291" r:id="rId6"/>
    <p:sldId id="292" r:id="rId7"/>
    <p:sldId id="293" r:id="rId8"/>
    <p:sldId id="294" r:id="rId9"/>
    <p:sldId id="289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" initials="g" lastIdx="1" clrIdx="0">
    <p:extLst>
      <p:ext uri="{19B8F6BF-5375-455C-9EA6-DF929625EA0E}">
        <p15:presenceInfo xmlns:p15="http://schemas.microsoft.com/office/powerpoint/2012/main" userId="b75ad705845c6f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DF4"/>
    <a:srgbClr val="000080"/>
    <a:srgbClr val="79F104"/>
    <a:srgbClr val="C21F30"/>
    <a:srgbClr val="27A7DF"/>
    <a:srgbClr val="F14A4B"/>
    <a:srgbClr val="F1902C"/>
    <a:srgbClr val="2A1304"/>
    <a:srgbClr val="7D5BA7"/>
    <a:srgbClr val="5C9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6467" autoAdjust="0"/>
  </p:normalViewPr>
  <p:slideViewPr>
    <p:cSldViewPr snapToGrid="0">
      <p:cViewPr varScale="1">
        <p:scale>
          <a:sx n="93" d="100"/>
          <a:sy n="93" d="100"/>
        </p:scale>
        <p:origin x="116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4EFD-CCA7-4373-B981-F454E62D6603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96D22-A716-4BA4-AAE4-E7A1B0C278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4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this presentation, we will explain how Selenium is used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withn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Provengo.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5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Provengo, applying Selenium is done via triggering of events. In this example, we request a sequence of events for logging into a website.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871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Note that we need to summon the Selenium library when we use these events.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4348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Poppins" panose="00000500000000000000" pitchFamily="2" charset="0"/>
              </a:rPr>
              <a:t>When this model is executed in Provengo, the triggering of events is translated to actions that test the web site.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050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initial event we activate is called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StartSession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’. This initiates a browser session with a given name. Every event that follows will use the session’s name as a parameter. This setup lets us operate browser sessions concurrently, facilitating thorough testing that encompasses simultaneous activities.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465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second parameter to the Selenium events is a list of selectors,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xpaths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, that identify an object on page.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728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rest of the parameters are specific to the events. For example, the number 50000 is the time we want to wait for visibility of the object, and the text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user.email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is what we want to write in the text box.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183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Poppins" panose="00000500000000000000" pitchFamily="2" charset="0"/>
              </a:rPr>
              <a:t>To simplify model development, Provengo provides a session object. This object comprises methods that issue event requests without calling the sync function directly. These methods are convenient wrappers that allow standard automation scripts.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6576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brings our lesson to a close. We’ve successfully mastered the use of Provengo to initiate Selenium events for website testing.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74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CD9-229C-403D-B422-5D6BCAC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A422-3EF4-402F-82CF-F3B6F1EA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FC54-3C60-48F6-B1C7-4634F60F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21F5-4EC4-48D4-B17E-B29BB8FC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8C7E-FA44-42BA-89A0-EACD5120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4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CFF-5229-457A-94B4-CBC112D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41EDF-77BA-4ECE-A5B4-959A42797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D5319-F84E-4ABD-8B1B-55D48BF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40DA-C513-49C5-94A0-9840687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7C81-229A-4510-9F8E-D219CAD0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20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992D1-7648-4DF0-8EC5-E41ECF00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18D5-4E3E-45F6-832C-AEFC6D08D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958D-5502-4E87-8EC6-16A34EDE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6FC9-F50D-4554-ABDC-5A872549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0372-7753-49C3-8964-7C425F7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6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E2-0CB1-4F33-BFF8-58CFF96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5931-79B5-4F3F-A554-86E7EFF8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4521-3939-4A1B-99EA-2D8CB373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2DEC-890D-4EF0-9B58-026CAB30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D779-B805-4C72-88B3-EFDFB19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3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FAE-33B1-47E8-A08D-4DD5BF7F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9A63-E790-4000-9473-7EDFAF3B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4CF-5E48-4E0A-8F82-540E68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B575-03D4-455A-B32B-5B2CC48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472F-AEA8-4DD2-A4AF-6A7B2E0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69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1D29-C206-4CC3-8F43-96F5D25E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EA7-9DF6-461E-A13E-B3B64D6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E905-7C64-4D7D-A9FD-CDD39981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D7DE6-48FE-4FA0-A138-65837AE8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3128-7FDD-4400-9BDE-AC9EE43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698E-394E-4DD3-8DC0-73F4EA3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9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FCC5-99C3-4536-AEFB-832A354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A93-C6E7-4315-BC65-CEAD44AC4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4178-3AA8-454E-A18F-8D22C100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21A0-8EE7-4F30-A112-2944DF33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BBCB5-8770-4965-857F-8E01073E3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2DE5-7A06-4871-AC3C-9F9F27BE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C8194-C9BA-49BD-B616-B8817CD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749C2-1EDD-41DB-B926-3A51779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8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DA74-96A8-44FE-86D0-A4269272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57E3-7014-4DD5-870A-BF110B77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842A-3A81-408D-A334-793CF0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33CF-4141-4568-84CF-55E2BED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CD7B-A84F-4728-8B57-D1222E11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DFFAE-4E87-4143-8CA0-AC00904A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D0BA-507C-4D69-B701-468FEDC1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23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100-14D6-45E6-807D-C47D492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350-6F08-44B6-9B39-9FF857D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C5670-F484-456F-9C15-5EB78691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A9FAC-80B1-47F4-A719-B530189B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07B5C-F9A1-4E82-B860-A7783652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8C31-F1A1-47AB-A0E5-9D53D7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49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3BAA-E7BD-4229-8B5D-C6A8FE89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02C1-EADC-4AB7-9B90-5B451126F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6D2-550A-4EFE-9215-1121BFC3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FECF-00B5-4AA3-9217-C7741277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ECDB-A25C-4B6E-8C51-1D4D127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8D-5733-401A-9FA1-1B46C8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67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EE113-1DF3-4C56-B57A-292FAC2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4400-5651-4FAC-8345-1377066C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45CC-8763-449C-B358-F8586C6C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56DF-CDB8-4D90-9048-0A0952D2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2138-BE7C-4E5F-B080-6883E89E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7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mp3"/><Relationship Id="rId7" Type="http://schemas.openxmlformats.org/officeDocument/2006/relationships/image" Target="../media/image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3487" y="3285162"/>
            <a:ext cx="5441879" cy="3061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B31F7-3811-5E2F-B0E8-8B606C3EC2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519" b="23111"/>
          <a:stretch/>
        </p:blipFill>
        <p:spPr>
          <a:xfrm>
            <a:off x="2473960" y="1420802"/>
            <a:ext cx="6858000" cy="3728720"/>
          </a:xfrm>
          <a:prstGeom prst="rect">
            <a:avLst/>
          </a:prstGeom>
        </p:spPr>
      </p:pic>
      <p:pic>
        <p:nvPicPr>
          <p:cNvPr id="8" name="Sun Dec 24 2023 (5)">
            <a:hlinkClick r:id="" action="ppaction://media"/>
            <a:extLst>
              <a:ext uri="{FF2B5EF4-FFF2-40B4-BE49-F238E27FC236}">
                <a16:creationId xmlns:a16="http://schemas.microsoft.com/office/drawing/2014/main" id="{80EB05AD-D0E7-05F2-DFC6-42051503EC4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268413" y="13731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4" name="Sun Dec 24 2023 (3)">
            <a:hlinkClick r:id="" action="ppaction://media"/>
            <a:extLst>
              <a:ext uri="{FF2B5EF4-FFF2-40B4-BE49-F238E27FC236}">
                <a16:creationId xmlns:a16="http://schemas.microsoft.com/office/drawing/2014/main" id="{680A6E81-DB04-4C9B-BD18-1C2684327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69963" y="262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7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64B529-6CA0-E6CE-4CC2-2FCC36C89C3D}"/>
              </a:ext>
            </a:extLst>
          </p:cNvPr>
          <p:cNvSpPr/>
          <p:nvPr/>
        </p:nvSpPr>
        <p:spPr>
          <a:xfrm>
            <a:off x="418647" y="818434"/>
            <a:ext cx="3259502" cy="2735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Sun Dec 24 2023 (4)">
            <a:hlinkClick r:id="" action="ppaction://media"/>
            <a:extLst>
              <a:ext uri="{FF2B5EF4-FFF2-40B4-BE49-F238E27FC236}">
                <a16:creationId xmlns:a16="http://schemas.microsoft.com/office/drawing/2014/main" id="{140BDDE6-DAA2-0151-3E3F-C2EF708B3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46138" y="2882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0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85CEA09-B60E-EBB8-208A-49445B19F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3640"/>
          <a:stretch/>
        </p:blipFill>
        <p:spPr>
          <a:xfrm>
            <a:off x="1195462" y="1045028"/>
            <a:ext cx="9425820" cy="5109029"/>
          </a:xfrm>
          <a:prstGeom prst="rect">
            <a:avLst/>
          </a:prstGeom>
        </p:spPr>
      </p:pic>
      <p:pic>
        <p:nvPicPr>
          <p:cNvPr id="6" name="Sat Dec 23 2023 (3)">
            <a:hlinkClick r:id="" action="ppaction://media"/>
            <a:extLst>
              <a:ext uri="{FF2B5EF4-FFF2-40B4-BE49-F238E27FC236}">
                <a16:creationId xmlns:a16="http://schemas.microsoft.com/office/drawing/2014/main" id="{94CBEEBE-A66A-2AF4-47EB-DB22BAF5F5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97633" y="13011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3F7F7F-F258-5FA3-FE1B-3F64206F94BD}"/>
              </a:ext>
            </a:extLst>
          </p:cNvPr>
          <p:cNvSpPr/>
          <p:nvPr/>
        </p:nvSpPr>
        <p:spPr>
          <a:xfrm>
            <a:off x="850161" y="3524889"/>
            <a:ext cx="7057235" cy="2735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77402-7E56-7C46-037F-655265B46784}"/>
              </a:ext>
            </a:extLst>
          </p:cNvPr>
          <p:cNvSpPr/>
          <p:nvPr/>
        </p:nvSpPr>
        <p:spPr>
          <a:xfrm>
            <a:off x="4651830" y="4274853"/>
            <a:ext cx="1378858" cy="2142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CD694-6382-1E12-C7D4-4771E11A59AC}"/>
              </a:ext>
            </a:extLst>
          </p:cNvPr>
          <p:cNvSpPr/>
          <p:nvPr/>
        </p:nvSpPr>
        <p:spPr>
          <a:xfrm>
            <a:off x="3994151" y="4028465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F79E3-31C2-FDFB-81CE-16A6139B325F}"/>
              </a:ext>
            </a:extLst>
          </p:cNvPr>
          <p:cNvSpPr/>
          <p:nvPr/>
        </p:nvSpPr>
        <p:spPr>
          <a:xfrm>
            <a:off x="3304722" y="4517506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234454-F56B-683B-7961-DC2624B56692}"/>
              </a:ext>
            </a:extLst>
          </p:cNvPr>
          <p:cNvSpPr/>
          <p:nvPr/>
        </p:nvSpPr>
        <p:spPr>
          <a:xfrm>
            <a:off x="3768272" y="4756562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80609E-2D0D-C654-9EAE-CC27B6BFA58C}"/>
              </a:ext>
            </a:extLst>
          </p:cNvPr>
          <p:cNvSpPr/>
          <p:nvPr/>
        </p:nvSpPr>
        <p:spPr>
          <a:xfrm>
            <a:off x="3765549" y="5000197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9173C-B15E-7082-4BF5-08CD6B99F85B}"/>
              </a:ext>
            </a:extLst>
          </p:cNvPr>
          <p:cNvSpPr/>
          <p:nvPr/>
        </p:nvSpPr>
        <p:spPr>
          <a:xfrm>
            <a:off x="3317422" y="5245603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" name="Sun Dec 24 2023 (6)">
            <a:hlinkClick r:id="" action="ppaction://media"/>
            <a:extLst>
              <a:ext uri="{FF2B5EF4-FFF2-40B4-BE49-F238E27FC236}">
                <a16:creationId xmlns:a16="http://schemas.microsoft.com/office/drawing/2014/main" id="{B0DD6584-9B0A-CB47-8347-63F09D818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31875" y="323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CD694-6382-1E12-C7D4-4771E11A59AC}"/>
              </a:ext>
            </a:extLst>
          </p:cNvPr>
          <p:cNvSpPr/>
          <p:nvPr/>
        </p:nvSpPr>
        <p:spPr>
          <a:xfrm>
            <a:off x="5537200" y="4015765"/>
            <a:ext cx="4127499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5F806-BE53-FB50-B31F-9A34C4805E7E}"/>
              </a:ext>
            </a:extLst>
          </p:cNvPr>
          <p:cNvSpPr/>
          <p:nvPr/>
        </p:nvSpPr>
        <p:spPr>
          <a:xfrm>
            <a:off x="6199900" y="4261055"/>
            <a:ext cx="4029950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5FC0F7-9A4F-B16D-8D81-A334BE6468E9}"/>
              </a:ext>
            </a:extLst>
          </p:cNvPr>
          <p:cNvSpPr/>
          <p:nvPr/>
        </p:nvSpPr>
        <p:spPr>
          <a:xfrm>
            <a:off x="4855956" y="4506345"/>
            <a:ext cx="3699575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69DDC-1D4B-C4AA-65FF-E63AE37B8F81}"/>
              </a:ext>
            </a:extLst>
          </p:cNvPr>
          <p:cNvSpPr/>
          <p:nvPr/>
        </p:nvSpPr>
        <p:spPr>
          <a:xfrm>
            <a:off x="5322682" y="4751635"/>
            <a:ext cx="3328100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F2B34-07A2-0B3F-24C9-A766EA5D7736}"/>
              </a:ext>
            </a:extLst>
          </p:cNvPr>
          <p:cNvSpPr/>
          <p:nvPr/>
        </p:nvSpPr>
        <p:spPr>
          <a:xfrm>
            <a:off x="5331472" y="4996925"/>
            <a:ext cx="3662945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7A94DC-E7C1-633D-E187-C0894DEE032E}"/>
              </a:ext>
            </a:extLst>
          </p:cNvPr>
          <p:cNvSpPr/>
          <p:nvPr/>
        </p:nvSpPr>
        <p:spPr>
          <a:xfrm>
            <a:off x="4944845" y="5242213"/>
            <a:ext cx="3485166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1" name="Sat Dec 23 2023 (5)">
            <a:hlinkClick r:id="" action="ppaction://media"/>
            <a:extLst>
              <a:ext uri="{FF2B5EF4-FFF2-40B4-BE49-F238E27FC236}">
                <a16:creationId xmlns:a16="http://schemas.microsoft.com/office/drawing/2014/main" id="{0905333A-C068-2431-177E-6DB50C405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5175" y="2060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CD694-6382-1E12-C7D4-4771E11A59AC}"/>
              </a:ext>
            </a:extLst>
          </p:cNvPr>
          <p:cNvSpPr/>
          <p:nvPr/>
        </p:nvSpPr>
        <p:spPr>
          <a:xfrm>
            <a:off x="10410825" y="4237122"/>
            <a:ext cx="600075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69DDC-1D4B-C4AA-65FF-E63AE37B8F81}"/>
              </a:ext>
            </a:extLst>
          </p:cNvPr>
          <p:cNvSpPr/>
          <p:nvPr/>
        </p:nvSpPr>
        <p:spPr>
          <a:xfrm>
            <a:off x="8839200" y="4742110"/>
            <a:ext cx="1181100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" name="Sat Dec 23 2023 (6)">
            <a:hlinkClick r:id="" action="ppaction://media"/>
            <a:extLst>
              <a:ext uri="{FF2B5EF4-FFF2-40B4-BE49-F238E27FC236}">
                <a16:creationId xmlns:a16="http://schemas.microsoft.com/office/drawing/2014/main" id="{8FA9A7BF-F913-61C7-72E7-12DA24888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31197" y="1495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9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17966" y="625189"/>
            <a:ext cx="10995701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B84A0-6EB4-55D6-ABAE-161D5DDFF423}"/>
              </a:ext>
            </a:extLst>
          </p:cNvPr>
          <p:cNvSpPr txBox="1"/>
          <p:nvPr/>
        </p:nvSpPr>
        <p:spPr>
          <a:xfrm>
            <a:off x="4213692" y="3790843"/>
            <a:ext cx="7585750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SeleniumSession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Arrow: Left-Up 2">
            <a:extLst>
              <a:ext uri="{FF2B5EF4-FFF2-40B4-BE49-F238E27FC236}">
                <a16:creationId xmlns:a16="http://schemas.microsoft.com/office/drawing/2014/main" id="{5A4FFC17-6BB5-8018-146C-FE1BC8A49C67}"/>
              </a:ext>
            </a:extLst>
          </p:cNvPr>
          <p:cNvSpPr/>
          <p:nvPr/>
        </p:nvSpPr>
        <p:spPr>
          <a:xfrm flipH="1">
            <a:off x="2541142" y="3095518"/>
            <a:ext cx="1190625" cy="1238250"/>
          </a:xfrm>
          <a:prstGeom prst="lef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EEEBF1-0BD3-0648-CEDF-C194A7AEF5F8}"/>
              </a:ext>
            </a:extLst>
          </p:cNvPr>
          <p:cNvSpPr/>
          <p:nvPr/>
        </p:nvSpPr>
        <p:spPr>
          <a:xfrm rot="2300925">
            <a:off x="1013710" y="3346149"/>
            <a:ext cx="3435556" cy="142565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505038"/>
              </a:avLst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Sat Dec 23 2023 (7)">
            <a:hlinkClick r:id="" action="ppaction://media"/>
            <a:extLst>
              <a:ext uri="{FF2B5EF4-FFF2-40B4-BE49-F238E27FC236}">
                <a16:creationId xmlns:a16="http://schemas.microsoft.com/office/drawing/2014/main" id="{653722D3-B69E-8322-778B-C84FF0059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67864" y="1967858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2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at Dec 23 2023 (8)">
            <a:hlinkClick r:id="" action="ppaction://media"/>
            <a:extLst>
              <a:ext uri="{FF2B5EF4-FFF2-40B4-BE49-F238E27FC236}">
                <a16:creationId xmlns:a16="http://schemas.microsoft.com/office/drawing/2014/main" id="{81372469-11CE-FCA1-C42B-FABB8397B7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15886" y="12689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8219</TotalTime>
  <Words>1545</Words>
  <Application>Microsoft Office PowerPoint</Application>
  <PresentationFormat>Widescreen</PresentationFormat>
  <Paragraphs>123</Paragraphs>
  <Slides>9</Slides>
  <Notes>9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Consolas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</dc:creator>
  <cp:lastModifiedBy>Gera Weiss</cp:lastModifiedBy>
  <cp:revision>136</cp:revision>
  <dcterms:created xsi:type="dcterms:W3CDTF">2022-11-30T16:30:03Z</dcterms:created>
  <dcterms:modified xsi:type="dcterms:W3CDTF">2023-12-24T14:08:57Z</dcterms:modified>
</cp:coreProperties>
</file>